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5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élní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élní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56" name="Obdélní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élní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élní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élní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lný tva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lný tva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lný tva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lný tva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lný tva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lný tva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lný tva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lný tva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lný tva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lný tva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élní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élní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élní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élní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élní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Přímá spojovací čár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Přímá spojovací čár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ovací čár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Přímá spojovací čár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Přímá spojovací čár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élní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Kvalita_hesla.jpg" TargetMode="External"/><Relationship Id="rId2" Type="http://schemas.openxmlformats.org/officeDocument/2006/relationships/hyperlink" Target="http://cs.wikipedia.org/wiki/Hesl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Bezpečné heslo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hesla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cs-CZ" dirty="0" smtClean="0"/>
              <a:t>  </a:t>
            </a:r>
            <a:r>
              <a:rPr lang="cs-CZ" sz="3500" b="1" dirty="0" smtClean="0"/>
              <a:t>Měla babka 4 </a:t>
            </a:r>
            <a:r>
              <a:rPr lang="cs-CZ" sz="3500" b="1" dirty="0" err="1" smtClean="0"/>
              <a:t>jabka</a:t>
            </a:r>
            <a:r>
              <a:rPr lang="cs-CZ" sz="3500" b="1" dirty="0" smtClean="0"/>
              <a:t> a dědoušek jen dvě</a:t>
            </a:r>
            <a:endParaRPr lang="cs-CZ" sz="3500" dirty="0" smtClean="0"/>
          </a:p>
          <a:p>
            <a:pPr>
              <a:buNone/>
            </a:pPr>
            <a:r>
              <a:rPr lang="cs-CZ" sz="3500" b="1" dirty="0" smtClean="0"/>
              <a:t>mb4j+dj2!</a:t>
            </a:r>
          </a:p>
          <a:p>
            <a:pPr>
              <a:buNone/>
            </a:pPr>
            <a:endParaRPr lang="cs-CZ" sz="3500" dirty="0" smtClean="0"/>
          </a:p>
          <a:p>
            <a:r>
              <a:rPr lang="cs-CZ" sz="3600" dirty="0" smtClean="0"/>
              <a:t>M - měla</a:t>
            </a:r>
          </a:p>
          <a:p>
            <a:r>
              <a:rPr lang="cs-CZ" sz="3600" dirty="0" smtClean="0"/>
              <a:t>B - </a:t>
            </a:r>
            <a:r>
              <a:rPr lang="cs-CZ" sz="3600" b="1" dirty="0" smtClean="0"/>
              <a:t>b</a:t>
            </a:r>
            <a:r>
              <a:rPr lang="cs-CZ" sz="3600" dirty="0" smtClean="0"/>
              <a:t>abka</a:t>
            </a:r>
          </a:p>
          <a:p>
            <a:r>
              <a:rPr lang="cs-CZ" sz="3600" dirty="0" smtClean="0"/>
              <a:t>4 - </a:t>
            </a:r>
            <a:r>
              <a:rPr lang="cs-CZ" sz="3600" dirty="0" err="1" smtClean="0"/>
              <a:t>4</a:t>
            </a:r>
            <a:endParaRPr lang="cs-CZ" sz="3600" dirty="0" smtClean="0"/>
          </a:p>
          <a:p>
            <a:r>
              <a:rPr lang="cs-CZ" sz="3600" dirty="0" smtClean="0"/>
              <a:t>J - </a:t>
            </a:r>
            <a:r>
              <a:rPr lang="cs-CZ" sz="3600" b="1" dirty="0" err="1" smtClean="0"/>
              <a:t>j</a:t>
            </a:r>
            <a:r>
              <a:rPr lang="cs-CZ" sz="3600" dirty="0" err="1" smtClean="0"/>
              <a:t>abka</a:t>
            </a:r>
            <a:endParaRPr lang="cs-CZ" sz="3600" dirty="0" smtClean="0"/>
          </a:p>
          <a:p>
            <a:r>
              <a:rPr lang="cs-CZ" sz="3600" b="1" dirty="0" smtClean="0"/>
              <a:t>+ - </a:t>
            </a:r>
            <a:r>
              <a:rPr lang="cs-CZ" sz="3600" dirty="0" smtClean="0"/>
              <a:t>místo a se dá použít plus</a:t>
            </a:r>
          </a:p>
          <a:p>
            <a:r>
              <a:rPr lang="cs-CZ" sz="3600" dirty="0" smtClean="0"/>
              <a:t>D - </a:t>
            </a:r>
            <a:r>
              <a:rPr lang="cs-CZ" sz="3600" b="1" dirty="0" smtClean="0"/>
              <a:t>d</a:t>
            </a:r>
            <a:r>
              <a:rPr lang="cs-CZ" sz="3600" dirty="0" smtClean="0"/>
              <a:t>ědoušek</a:t>
            </a:r>
          </a:p>
          <a:p>
            <a:r>
              <a:rPr lang="cs-CZ" sz="3600" dirty="0" smtClean="0"/>
              <a:t>J - </a:t>
            </a:r>
            <a:r>
              <a:rPr lang="cs-CZ" sz="3600" b="1" dirty="0" smtClean="0"/>
              <a:t>j</a:t>
            </a:r>
            <a:r>
              <a:rPr lang="cs-CZ" sz="3600" dirty="0" smtClean="0"/>
              <a:t>en</a:t>
            </a:r>
          </a:p>
          <a:p>
            <a:r>
              <a:rPr lang="cs-CZ" sz="3600" dirty="0" smtClean="0"/>
              <a:t>2 - </a:t>
            </a:r>
            <a:r>
              <a:rPr lang="cs-CZ" sz="3600" dirty="0" err="1" smtClean="0"/>
              <a:t>2</a:t>
            </a:r>
            <a:endParaRPr lang="cs-CZ" sz="3600" dirty="0"/>
          </a:p>
        </p:txBody>
      </p:sp>
      <p:pic>
        <p:nvPicPr>
          <p:cNvPr id="23554" name="Picture 2" descr="C:\Documents and Settings\Ondra\Local Settings\Temporary Internet Files\Content.IE5\39VBQN0S\MC90044170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645024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Není příliš vhodné používat pouze jedno heslo jako "hlavní„</a:t>
            </a:r>
          </a:p>
          <a:p>
            <a:r>
              <a:rPr lang="cs-CZ" dirty="0" smtClean="0"/>
              <a:t>Nejlepší použít např. pro každý server jiné heslo</a:t>
            </a:r>
          </a:p>
        </p:txBody>
      </p:sp>
      <p:pic>
        <p:nvPicPr>
          <p:cNvPr id="24580" name="Picture 4" descr="C:\Documents and Settings\Ondra\Local Settings\Temporary Internet Files\Content.IE5\39VBQN0S\MC9000128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2808312" cy="26071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Kam ukládat hesla?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Není dobré hesla ukládat</a:t>
            </a:r>
          </a:p>
          <a:p>
            <a:r>
              <a:rPr lang="cs-CZ" dirty="0" smtClean="0"/>
              <a:t>Neexistuje absolutně bezpečné místo</a:t>
            </a:r>
          </a:p>
          <a:p>
            <a:r>
              <a:rPr lang="cs-CZ" dirty="0" smtClean="0"/>
              <a:t>Vhodné je využít nějakého programu pro správu hesel </a:t>
            </a:r>
            <a:endParaRPr lang="cs-CZ" dirty="0"/>
          </a:p>
        </p:txBody>
      </p:sp>
      <p:pic>
        <p:nvPicPr>
          <p:cNvPr id="25602" name="Picture 2" descr="C:\Documents and Settings\Ondra\Local Settings\Temporary Internet Files\Content.IE5\5PREYUOX\MP9003096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05064"/>
            <a:ext cx="1530408" cy="2145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http://cs.wikipedia.org/wiki/Heslo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http://cs.wikipedia.org/wiki/Soubor:Kvalita_hesla.jpg</a:t>
            </a:r>
            <a:endParaRPr lang="cs-CZ" dirty="0" smtClean="0"/>
          </a:p>
          <a:p>
            <a:r>
              <a:rPr lang="cs-CZ" dirty="0" smtClean="0"/>
              <a:t>http://cs.wikipedia.org/wiki/Bezpe%C4%8Dn%C3%A9_heslo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Obecný prostředek k autentizaci uživatele</a:t>
            </a:r>
          </a:p>
          <a:p>
            <a:endParaRPr lang="cs-CZ" dirty="0" smtClean="0"/>
          </a:p>
          <a:p>
            <a:r>
              <a:rPr lang="cs-CZ" dirty="0" smtClean="0"/>
              <a:t>Heslo je použitelné pouze tehdy, není-li ostatním uživatelům známé</a:t>
            </a:r>
          </a:p>
          <a:p>
            <a:endParaRPr lang="cs-CZ" dirty="0" smtClean="0"/>
          </a:p>
          <a:p>
            <a:r>
              <a:rPr lang="cs-CZ" dirty="0" smtClean="0"/>
              <a:t>Oprávněný uživatel musí držet heslo v tajnosti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39VBQN0S\MC90029090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5013176"/>
            <a:ext cx="1054729" cy="1629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Bezpečné heslo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Není snadno zjistitelné, uhodnutelné nebo jinak snadno zneužitelné</a:t>
            </a:r>
          </a:p>
          <a:p>
            <a:r>
              <a:rPr lang="cs-CZ" dirty="0" smtClean="0"/>
              <a:t>„Nesmyslné“ kombinace znaků</a:t>
            </a:r>
          </a:p>
        </p:txBody>
      </p:sp>
      <p:pic>
        <p:nvPicPr>
          <p:cNvPr id="2050" name="Picture 2" descr="C:\Documents and Settings\Ondra\Local Settings\Temporary Internet Files\Content.IE5\5PREYUOX\MP90040098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573016"/>
            <a:ext cx="2504661" cy="3131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Nevhodná volba hesla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Nemělo vzniknout z nějakého údaje o nás či našem okolí</a:t>
            </a:r>
          </a:p>
          <a:p>
            <a:pPr>
              <a:buNone/>
            </a:pPr>
            <a:r>
              <a:rPr lang="cs-CZ" u="sng" dirty="0" smtClean="0"/>
              <a:t>Např.</a:t>
            </a:r>
          </a:p>
          <a:p>
            <a:r>
              <a:rPr lang="cs-CZ" dirty="0" smtClean="0"/>
              <a:t>Vlastní jméno či jméno někoho z rodiny, jméno psa, milenky apod.</a:t>
            </a:r>
          </a:p>
          <a:p>
            <a:r>
              <a:rPr lang="cs-CZ" dirty="0" smtClean="0"/>
              <a:t>Rodné číslo či datum narození</a:t>
            </a:r>
          </a:p>
          <a:p>
            <a:r>
              <a:rPr lang="cs-CZ" dirty="0" smtClean="0"/>
              <a:t>Č. domu, adresa, telefonní číslo...</a:t>
            </a:r>
          </a:p>
          <a:p>
            <a:r>
              <a:rPr lang="cs-CZ" dirty="0" smtClean="0"/>
              <a:t>Heslo, 1234...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Délka hesla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Bezpečné heslo by mělo mít minimálně 8 znaků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F2CRCAVW\MC90044205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2705844" cy="354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znaky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Neměly být použité jen běžné znaky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K dispozicí máme: </a:t>
            </a:r>
          </a:p>
          <a:p>
            <a:r>
              <a:rPr lang="cs-CZ" dirty="0" smtClean="0"/>
              <a:t>10 číslic</a:t>
            </a:r>
          </a:p>
          <a:p>
            <a:r>
              <a:rPr lang="cs-CZ" dirty="0" smtClean="0"/>
              <a:t>26 základních písmen abecedy (a-z), </a:t>
            </a:r>
          </a:p>
          <a:p>
            <a:r>
              <a:rPr lang="cs-CZ" dirty="0" smtClean="0"/>
              <a:t>Velká a malá písmena</a:t>
            </a:r>
          </a:p>
          <a:p>
            <a:r>
              <a:rPr lang="cs-CZ" dirty="0" smtClean="0"/>
              <a:t>Znaky s diakritikou</a:t>
            </a:r>
          </a:p>
          <a:p>
            <a:r>
              <a:rPr lang="cs-CZ" dirty="0" smtClean="0"/>
              <a:t>Interpunkční znaménka ( . , : ; - ? ! ...) </a:t>
            </a:r>
          </a:p>
          <a:p>
            <a:r>
              <a:rPr lang="cs-CZ" dirty="0" smtClean="0"/>
              <a:t>Spoustu speciálních znaků ( @ # &amp; $ ^ _ * ...) </a:t>
            </a:r>
            <a:endParaRPr lang="cs-CZ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Délka prolomení hesla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Kvalita hes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8504260" cy="31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hesla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Nejjednodušší je vymyslet si nějakou větu</a:t>
            </a:r>
          </a:p>
          <a:p>
            <a:r>
              <a:rPr lang="cs-CZ" dirty="0" smtClean="0"/>
              <a:t>Podle ní utvořit heslo</a:t>
            </a:r>
          </a:p>
          <a:p>
            <a:endParaRPr lang="cs-CZ" dirty="0"/>
          </a:p>
        </p:txBody>
      </p:sp>
      <p:pic>
        <p:nvPicPr>
          <p:cNvPr id="22529" name="Picture 1" descr="C:\Documents and Settings\Ondra\Local Settings\Temporary Internet Files\Content.IE5\BOFY10Y6\MC9004414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56992"/>
            <a:ext cx="2548652" cy="2548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hesla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dirty="0" smtClean="0"/>
              <a:t> </a:t>
            </a:r>
            <a:r>
              <a:rPr lang="cs-CZ" b="1" dirty="0" smtClean="0"/>
              <a:t>Dvakrát měř, jednou řež</a:t>
            </a:r>
          </a:p>
          <a:p>
            <a:pPr>
              <a:buNone/>
            </a:pPr>
            <a:r>
              <a:rPr lang="cs-CZ" b="1" dirty="0" smtClean="0"/>
              <a:t>2xm;J5!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2x - Dvakrát</a:t>
            </a:r>
          </a:p>
          <a:p>
            <a:r>
              <a:rPr lang="cs-CZ" dirty="0" smtClean="0"/>
              <a:t>m - </a:t>
            </a:r>
            <a:r>
              <a:rPr lang="cs-CZ" b="1" dirty="0" smtClean="0"/>
              <a:t>m</a:t>
            </a:r>
            <a:r>
              <a:rPr lang="cs-CZ" dirty="0" smtClean="0"/>
              <a:t>ěř</a:t>
            </a:r>
          </a:p>
          <a:p>
            <a:r>
              <a:rPr lang="cs-CZ" dirty="0" smtClean="0"/>
              <a:t>; - místo čárky použijeme středník</a:t>
            </a:r>
          </a:p>
          <a:p>
            <a:r>
              <a:rPr lang="cs-CZ" dirty="0" smtClean="0"/>
              <a:t>J - </a:t>
            </a:r>
            <a:r>
              <a:rPr lang="cs-CZ" b="1" dirty="0" smtClean="0"/>
              <a:t>J</a:t>
            </a:r>
            <a:r>
              <a:rPr lang="cs-CZ" dirty="0" smtClean="0"/>
              <a:t>ednou</a:t>
            </a:r>
          </a:p>
          <a:p>
            <a:r>
              <a:rPr lang="cs-CZ" dirty="0" smtClean="0"/>
              <a:t>5 - </a:t>
            </a:r>
            <a:r>
              <a:rPr lang="cs-CZ" b="1" dirty="0" smtClean="0"/>
              <a:t>ř</a:t>
            </a:r>
            <a:r>
              <a:rPr lang="cs-CZ" dirty="0" smtClean="0"/>
              <a:t>ež (na klávesnici je písmeno Ř s číslem 5)</a:t>
            </a:r>
          </a:p>
          <a:p>
            <a:r>
              <a:rPr lang="cs-CZ" dirty="0" smtClean="0"/>
              <a:t>! - Dobré přísloví můžeme zakončit vykřičníkem</a:t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29</TotalTime>
  <Words>133</Words>
  <Application>Microsoft Office PowerPoint</Application>
  <PresentationFormat>Předvádění na obrazovce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Metro</vt:lpstr>
      <vt:lpstr>Bezpečné heslo</vt:lpstr>
      <vt:lpstr>Heslo</vt:lpstr>
      <vt:lpstr>Bezpečné heslo</vt:lpstr>
      <vt:lpstr>Nevhodná volba hesla </vt:lpstr>
      <vt:lpstr>Délka hesla</vt:lpstr>
      <vt:lpstr>Použité znaky </vt:lpstr>
      <vt:lpstr>Délka prolomení hesla</vt:lpstr>
      <vt:lpstr>Vytvoření hesla </vt:lpstr>
      <vt:lpstr>Vytvoření hesla </vt:lpstr>
      <vt:lpstr>Vytvoření hesla </vt:lpstr>
      <vt:lpstr>Hesla</vt:lpstr>
      <vt:lpstr>Kam ukládat hesla? </vt:lpstr>
      <vt:lpstr>Zdroje (01.09.2012)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Bezpečné heslo</dc:title>
  <cp:lastModifiedBy>Ondra</cp:lastModifiedBy>
  <cp:revision>11</cp:revision>
  <dcterms:modified xsi:type="dcterms:W3CDTF">2012-11-26T15:58:12Z</dcterms:modified>
</cp:coreProperties>
</file>